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5B9-F9AB-45B6-827D-406A8035B714}" type="datetimeFigureOut">
              <a:rPr lang="en-CA" smtClean="0"/>
              <a:t>2016-10-01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EF1-AEA3-4D33-8EC2-CAEDE37E7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38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5B9-F9AB-45B6-827D-406A8035B714}" type="datetimeFigureOut">
              <a:rPr lang="en-CA" smtClean="0"/>
              <a:t>2016-10-01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EF1-AEA3-4D33-8EC2-CAEDE37E7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50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5B9-F9AB-45B6-827D-406A8035B714}" type="datetimeFigureOut">
              <a:rPr lang="en-CA" smtClean="0"/>
              <a:t>2016-10-01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EF1-AEA3-4D33-8EC2-CAEDE37E7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7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5B9-F9AB-45B6-827D-406A8035B714}" type="datetimeFigureOut">
              <a:rPr lang="en-CA" smtClean="0"/>
              <a:t>2016-10-01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EF1-AEA3-4D33-8EC2-CAEDE37E7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126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5B9-F9AB-45B6-827D-406A8035B714}" type="datetimeFigureOut">
              <a:rPr lang="en-CA" smtClean="0"/>
              <a:t>2016-10-01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EF1-AEA3-4D33-8EC2-CAEDE37E7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62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5B9-F9AB-45B6-827D-406A8035B714}" type="datetimeFigureOut">
              <a:rPr lang="en-CA" smtClean="0"/>
              <a:t>2016-10-01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EF1-AEA3-4D33-8EC2-CAEDE37E7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024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5B9-F9AB-45B6-827D-406A8035B714}" type="datetimeFigureOut">
              <a:rPr lang="en-CA" smtClean="0"/>
              <a:t>2016-10-01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EF1-AEA3-4D33-8EC2-CAEDE37E7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550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5B9-F9AB-45B6-827D-406A8035B714}" type="datetimeFigureOut">
              <a:rPr lang="en-CA" smtClean="0"/>
              <a:t>2016-10-01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EF1-AEA3-4D33-8EC2-CAEDE37E7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70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5B9-F9AB-45B6-827D-406A8035B714}" type="datetimeFigureOut">
              <a:rPr lang="en-CA" smtClean="0"/>
              <a:t>2016-10-01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EF1-AEA3-4D33-8EC2-CAEDE37E7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8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5B9-F9AB-45B6-827D-406A8035B714}" type="datetimeFigureOut">
              <a:rPr lang="en-CA" smtClean="0"/>
              <a:t>2016-10-01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EF1-AEA3-4D33-8EC2-CAEDE37E7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808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5B9-F9AB-45B6-827D-406A8035B714}" type="datetimeFigureOut">
              <a:rPr lang="en-CA" smtClean="0"/>
              <a:t>2016-10-01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9EF1-AEA3-4D33-8EC2-CAEDE37E7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005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B95B9-F9AB-45B6-827D-406A8035B714}" type="datetimeFigureOut">
              <a:rPr lang="en-CA" smtClean="0"/>
              <a:t>2016-10-01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B9EF1-AEA3-4D33-8EC2-CAEDE37E7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06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458757"/>
            <a:ext cx="8604737" cy="664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1" y="186813"/>
            <a:ext cx="9167446" cy="70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8" y="234461"/>
            <a:ext cx="9003322" cy="695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67" y="1582203"/>
            <a:ext cx="9182177" cy="709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69" y="0"/>
            <a:ext cx="8557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259533"/>
            <a:ext cx="10864106" cy="83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726832"/>
            <a:ext cx="1084129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8" y="0"/>
            <a:ext cx="9706708" cy="74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6" y="468922"/>
            <a:ext cx="7724306" cy="592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361950"/>
            <a:ext cx="97536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68" y="492369"/>
            <a:ext cx="7995139" cy="59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94" y="0"/>
            <a:ext cx="9343575" cy="721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5" y="527539"/>
            <a:ext cx="7737230" cy="58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5" y="173190"/>
            <a:ext cx="10644554" cy="822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77" y="290558"/>
            <a:ext cx="9472246" cy="73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-576950"/>
            <a:ext cx="11324492" cy="87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2755"/>
            <a:ext cx="8839200" cy="682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4" y="0"/>
            <a:ext cx="10363200" cy="744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0"/>
            <a:ext cx="10245969" cy="77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5" y="0"/>
            <a:ext cx="9636369" cy="71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-304799"/>
            <a:ext cx="11394831" cy="839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5" y="1307168"/>
            <a:ext cx="11275702" cy="786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0" y="592130"/>
            <a:ext cx="9636368" cy="744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22" y="756684"/>
            <a:ext cx="9448800" cy="93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0" y="539262"/>
            <a:ext cx="7924801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77" y="615461"/>
            <a:ext cx="7573107" cy="56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2" y="638603"/>
            <a:ext cx="7737230" cy="58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9ECHOB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37200" y="293528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7907" y="4454768"/>
            <a:ext cx="923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Click “Speaker” icon, then Start icon to hear a real long-delayed echo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2018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0"/>
            <a:ext cx="8979877" cy="69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288102"/>
            <a:ext cx="11033942" cy="73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</Words>
  <Application>Microsoft Office PowerPoint</Application>
  <PresentationFormat>Widescreen</PresentationFormat>
  <Paragraphs>1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2016-10-01T14:25:56Z</dcterms:created>
  <dcterms:modified xsi:type="dcterms:W3CDTF">2016-10-01T15:08:25Z</dcterms:modified>
</cp:coreProperties>
</file>